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6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6" r:id="rId8"/>
    <p:sldId id="267" r:id="rId9"/>
    <p:sldId id="268" r:id="rId10"/>
    <p:sldId id="269" r:id="rId11"/>
    <p:sldId id="262" r:id="rId12"/>
    <p:sldId id="263" r:id="rId13"/>
    <p:sldId id="264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-6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677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417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303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594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72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147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81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127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582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964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084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49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gi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2069" y="4960137"/>
            <a:ext cx="8007531" cy="1463040"/>
          </a:xfrm>
        </p:spPr>
        <p:txBody>
          <a:bodyPr>
            <a:noAutofit/>
          </a:bodyPr>
          <a:lstStyle/>
          <a:p>
            <a:r>
              <a:rPr lang="it-IT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EUROPEAN </a:t>
            </a:r>
            <a:r>
              <a:rPr lang="it-IT" sz="4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VOLUNTary</a:t>
            </a:r>
            <a:r>
              <a:rPr lang="it-IT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SERVICE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3200" dirty="0"/>
              <a:t>Европейская Волонтерская </a:t>
            </a:r>
            <a:r>
              <a:rPr lang="ru-RU" sz="3200" dirty="0" smtClean="0"/>
              <a:t>Служба</a:t>
            </a:r>
            <a:endParaRPr lang="it-IT" sz="3200" dirty="0">
              <a:latin typeface="Tw Cen MT" panose="020B0602020104020603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it-IT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EVS</a:t>
            </a:r>
            <a:endParaRPr lang="it-IT" sz="1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6" name="Picture 2" descr="C:\Users\Администратор\Desktop\erasmus+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049" y="402322"/>
            <a:ext cx="11601355" cy="3312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63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10635" cy="69775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722599" y="4164038"/>
            <a:ext cx="2202287" cy="2693962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0908802" y="640079"/>
            <a:ext cx="63998" cy="5697415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070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как?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3054" y="3134564"/>
            <a:ext cx="1905000" cy="1905000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4657391" y="3543869"/>
            <a:ext cx="1138102" cy="90152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643" y="4205455"/>
            <a:ext cx="1899634" cy="189963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2184" y="1885397"/>
            <a:ext cx="3395288" cy="240499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3643" y="3050348"/>
            <a:ext cx="2406070" cy="1888564"/>
          </a:xfrm>
          <a:prstGeom prst="rect">
            <a:avLst/>
          </a:prstGeom>
        </p:spPr>
      </p:pic>
      <p:sp>
        <p:nvSpPr>
          <p:cNvPr id="19" name="Freccia a destra 18"/>
          <p:cNvSpPr/>
          <p:nvPr/>
        </p:nvSpPr>
        <p:spPr>
          <a:xfrm>
            <a:off x="8221798" y="3644752"/>
            <a:ext cx="1138102" cy="90152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4244" y="3050348"/>
            <a:ext cx="1824400" cy="197312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90" y="3251135"/>
            <a:ext cx="911977" cy="60846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556" y="4317468"/>
            <a:ext cx="930504" cy="6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60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как?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5846" y="2627843"/>
            <a:ext cx="2602809" cy="238212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537" y="2944294"/>
            <a:ext cx="1905000" cy="1905000"/>
          </a:xfrm>
          <a:prstGeom prst="rect">
            <a:avLst/>
          </a:prstGeom>
        </p:spPr>
      </p:pic>
      <p:sp>
        <p:nvSpPr>
          <p:cNvPr id="12" name="Freccia a destra 11"/>
          <p:cNvSpPr/>
          <p:nvPr/>
        </p:nvSpPr>
        <p:spPr>
          <a:xfrm>
            <a:off x="2815053" y="3446033"/>
            <a:ext cx="1138102" cy="90152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8670" y="2944294"/>
            <a:ext cx="1824400" cy="197312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019125" y="3058094"/>
            <a:ext cx="152958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✓</a:t>
            </a:r>
          </a:p>
        </p:txBody>
      </p:sp>
      <p:sp>
        <p:nvSpPr>
          <p:cNvPr id="21" name="Freccia a destra 20"/>
          <p:cNvSpPr/>
          <p:nvPr/>
        </p:nvSpPr>
        <p:spPr>
          <a:xfrm>
            <a:off x="6772103" y="3480096"/>
            <a:ext cx="1138102" cy="90152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233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как?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3948" y="2458516"/>
            <a:ext cx="3520703" cy="322219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45559" y="848347"/>
            <a:ext cx="539466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Финансирование:</a:t>
            </a:r>
          </a:p>
          <a:p>
            <a:endParaRPr lang="ru-RU" sz="15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Поездка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Виза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Страхование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Жилище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Карманные расходы</a:t>
            </a:r>
            <a:endParaRPr lang="de-DE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 языка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1026" name="Picture 2" descr="ru-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490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</a:t>
            </a:r>
            <a:endParaRPr lang="fr-F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823" y="2241556"/>
            <a:ext cx="11495313" cy="1567543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latin typeface="+mj-lt"/>
              </a:rPr>
              <a:t>Международные </a:t>
            </a:r>
            <a:r>
              <a:rPr lang="ru-RU" sz="2400" b="1" dirty="0">
                <a:latin typeface="+mj-lt"/>
              </a:rPr>
              <a:t>обмены и ЕВС. </a:t>
            </a:r>
            <a:r>
              <a:rPr lang="ru-RU" sz="2400" b="1" dirty="0" smtClean="0">
                <a:latin typeface="+mj-lt"/>
              </a:rPr>
              <a:t>Йошкар-Ола - </a:t>
            </a:r>
            <a:r>
              <a:rPr lang="fr-FR" sz="2600" b="1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http</a:t>
            </a:r>
            <a:r>
              <a:rPr lang="fr-FR" sz="26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://vk.com/evs_yola</a:t>
            </a:r>
            <a:endParaRPr lang="ru-RU" sz="2600" b="1" u="sng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ru-RU" sz="2400" b="1" dirty="0" smtClean="0">
                <a:latin typeface="+mj-lt"/>
              </a:rPr>
              <a:t>Официальная страница организаций и проектов - </a:t>
            </a:r>
            <a:r>
              <a:rPr lang="fr-FR" sz="26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http://europa.eu/youth/evs_database</a:t>
            </a:r>
            <a:endParaRPr lang="ru-RU" sz="2600" b="1" u="sng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ru-RU" sz="2400" b="1" dirty="0" smtClean="0">
                <a:latin typeface="+mj-lt"/>
              </a:rPr>
              <a:t>Международные проекты и вакансии - </a:t>
            </a:r>
            <a:r>
              <a:rPr lang="fr-FR" sz="26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http://www.youthnetworks.eu/</a:t>
            </a:r>
          </a:p>
          <a:p>
            <a:pPr marL="0" indent="0">
              <a:buNone/>
            </a:pPr>
            <a:endParaRPr lang="ru-RU" sz="2400" b="1" dirty="0"/>
          </a:p>
          <a:p>
            <a:endParaRPr lang="fr-FR" sz="2400" b="1" u="sng" dirty="0">
              <a:solidFill>
                <a:srgbClr val="0070C0"/>
              </a:solidFill>
            </a:endParaRPr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782" y="3978349"/>
            <a:ext cx="3937806" cy="278928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679559" y="4227443"/>
            <a:ext cx="11495313" cy="240466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ОПОРА</a:t>
            </a:r>
          </a:p>
          <a:p>
            <a:r>
              <a:rPr lang="ru-RU" sz="2400" b="1" dirty="0" smtClean="0">
                <a:latin typeface="+mj-lt"/>
              </a:rPr>
              <a:t>Азат Фаттахов </a:t>
            </a:r>
            <a:r>
              <a:rPr lang="ru-RU" sz="2400" b="1" dirty="0">
                <a:latin typeface="+mj-lt"/>
              </a:rPr>
              <a:t>- +</a:t>
            </a:r>
            <a:r>
              <a:rPr lang="ru-RU" sz="2400" b="1" dirty="0" smtClean="0">
                <a:latin typeface="+mj-lt"/>
              </a:rPr>
              <a:t>7 927 872 02 11</a:t>
            </a:r>
            <a:endParaRPr lang="it-IT" sz="2400" b="1" dirty="0" smtClean="0">
              <a:latin typeface="+mj-lt"/>
            </a:endParaRPr>
          </a:p>
          <a:p>
            <a:r>
              <a:rPr lang="it-IT" sz="2400" b="1" dirty="0" smtClean="0">
                <a:latin typeface="Calibri" panose="020F0502020204030204" pitchFamily="34" charset="0"/>
              </a:rPr>
              <a:t>Email: opora1@gmail.com</a:t>
            </a:r>
            <a:endParaRPr lang="ru-RU" sz="2400" b="1" dirty="0">
              <a:latin typeface="Calibri" panose="020F0502020204030204" pitchFamily="34" charset="0"/>
            </a:endParaRPr>
          </a:p>
          <a:p>
            <a:r>
              <a:rPr lang="ru-RU" sz="2400" b="1" dirty="0" smtClean="0"/>
              <a:t>ВК: ВОЛОНТЕРЫ ОПОРЫ</a:t>
            </a:r>
            <a:r>
              <a:rPr lang="it-IT" sz="2400" b="1" dirty="0" smtClean="0"/>
              <a:t> - </a:t>
            </a:r>
            <a:r>
              <a:rPr lang="it-IT" sz="2400" b="1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http</a:t>
            </a:r>
            <a:r>
              <a:rPr lang="it-IT" sz="24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://vk.com/volonteeropora</a:t>
            </a:r>
            <a:endParaRPr lang="ru-RU" sz="2400" b="1" u="sng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fr-FR" sz="24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Что?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056845" y="746975"/>
            <a:ext cx="76886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 smtClean="0"/>
              <a:t>Часть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Европейской программы </a:t>
            </a:r>
            <a:r>
              <a:rPr lang="de-DE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„Erasmus Plus</a:t>
            </a:r>
            <a:r>
              <a:rPr lang="de-DE" sz="2500" dirty="0" smtClean="0">
                <a:latin typeface="Calibri" panose="020F0502020204030204" pitchFamily="34" charset="0"/>
              </a:rPr>
              <a:t>“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201" y="4437836"/>
            <a:ext cx="3160219" cy="154786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56845" y="4879548"/>
            <a:ext cx="630999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/>
              <a:t>Молодые люди в возрасте от 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до 30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</a:t>
            </a:r>
            <a:r>
              <a:rPr lang="ru-RU" sz="2500" dirty="0" smtClean="0"/>
              <a:t> </a:t>
            </a:r>
            <a:endParaRPr lang="it-IT" sz="25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056845" y="1224029"/>
            <a:ext cx="76886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 smtClean="0"/>
              <a:t>Участие в различных формах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волонтерской активности в зарубежных странах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056845" y="2084832"/>
            <a:ext cx="768868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 smtClean="0"/>
              <a:t>Цели: персональное, образовательное и профессиональное развитие молодых людей посредством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неформального обучения</a:t>
            </a:r>
            <a:r>
              <a:rPr lang="ru-RU" sz="2500" dirty="0" smtClean="0"/>
              <a:t>.</a:t>
            </a:r>
            <a:endParaRPr lang="de-DE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it-IT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68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Где?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80809" y="2388259"/>
            <a:ext cx="36857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Страны европейского союза</a:t>
            </a:r>
            <a:r>
              <a:rPr lang="de-DE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европейские страны </a:t>
            </a:r>
            <a:r>
              <a:rPr lang="ru-RU" sz="2500" dirty="0" smtClean="0"/>
              <a:t>(</a:t>
            </a:r>
            <a:r>
              <a:rPr lang="ru-RU" sz="2500" dirty="0"/>
              <a:t>Исландия, Норвегия</a:t>
            </a:r>
            <a:r>
              <a:rPr lang="ru-RU" sz="2500" dirty="0" smtClean="0"/>
              <a:t>, Македония, Турция)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6573" y="682580"/>
            <a:ext cx="7856113" cy="58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464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долго?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24128" y="2266682"/>
            <a:ext cx="10669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Индивидуальные действия </a:t>
            </a:r>
            <a:r>
              <a:rPr lang="ru-RU" sz="2800" dirty="0"/>
              <a:t>EVS включают только одного </a:t>
            </a:r>
            <a:r>
              <a:rPr lang="ru-RU" sz="2800" dirty="0" smtClean="0"/>
              <a:t>волонтера, обычно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 месяца до 12 месяцев</a:t>
            </a:r>
            <a:r>
              <a:rPr lang="ru-RU" sz="2800" dirty="0" smtClean="0"/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24127" y="3220789"/>
            <a:ext cx="1066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Краткосрочные проекты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недель до 2 месяцев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856701" y="4877786"/>
            <a:ext cx="1066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долгосрочном ЕВС проекте можно участвовать только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раз</a:t>
            </a:r>
            <a:r>
              <a:rPr lang="ru-RU" sz="2800" dirty="0" smtClean="0"/>
              <a:t>!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17789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чем?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884164" y="849156"/>
            <a:ext cx="586606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Городское развитие /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сельских районов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животных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Ограниченные возможности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Исскуство и культура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Языки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Гендерное равенство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</a:t>
            </a:r>
          </a:p>
          <a:p>
            <a:pPr lvl="1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т.д.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427" y="2700012"/>
            <a:ext cx="4868216" cy="24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5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5278" y="355445"/>
            <a:ext cx="2406070" cy="188856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как?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0412" y="4649005"/>
            <a:ext cx="1899634" cy="18996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722" y="2463625"/>
            <a:ext cx="3395288" cy="240499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735709" y="5044824"/>
            <a:ext cx="31764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Волонтер </a:t>
            </a:r>
            <a:r>
              <a:rPr lang="de-D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ТЫ!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939788" y="674683"/>
            <a:ext cx="4318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Принимающая организация</a:t>
            </a:r>
          </a:p>
          <a:p>
            <a:r>
              <a:rPr lang="de-D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Receiving</a:t>
            </a:r>
            <a:r>
              <a:rPr lang="de-D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</a:t>
            </a:r>
            <a:r>
              <a:rPr lang="it-IT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zation</a:t>
            </a: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56684" y="4649005"/>
            <a:ext cx="39334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Отправляющая</a:t>
            </a:r>
          </a:p>
          <a:p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</a:t>
            </a:r>
            <a:endParaRPr lang="it-IT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(Sending Organization)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eccia bidirezionale verticale 10"/>
          <p:cNvSpPr/>
          <p:nvPr/>
        </p:nvSpPr>
        <p:spPr>
          <a:xfrm rot="3872721">
            <a:off x="3756450" y="1293715"/>
            <a:ext cx="640873" cy="2485764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bidirezionale verticale 11"/>
          <p:cNvSpPr/>
          <p:nvPr/>
        </p:nvSpPr>
        <p:spPr>
          <a:xfrm rot="6814129">
            <a:off x="3826177" y="3286698"/>
            <a:ext cx="640873" cy="2485764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bidirezionale verticale 12"/>
          <p:cNvSpPr/>
          <p:nvPr/>
        </p:nvSpPr>
        <p:spPr>
          <a:xfrm rot="10989086">
            <a:off x="5891784" y="2390025"/>
            <a:ext cx="640873" cy="2349602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5997" y="3943842"/>
            <a:ext cx="911977" cy="60846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306" y="1622565"/>
            <a:ext cx="930504" cy="6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456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как?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116" y="2084832"/>
            <a:ext cx="7519207" cy="422749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000133" y="995917"/>
            <a:ext cx="718517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5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www.europa.eu/youth/evs_database</a:t>
            </a:r>
            <a:endParaRPr lang="it-IT" sz="35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26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455313" y="552602"/>
            <a:ext cx="2575774" cy="746975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455313" y="3996842"/>
            <a:ext cx="2575774" cy="1081596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455313" y="5190981"/>
            <a:ext cx="2575774" cy="647114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0426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860888" y="2504050"/>
            <a:ext cx="6535136" cy="1237955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9694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e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448</TotalTime>
  <Words>223</Words>
  <Application>Microsoft Office PowerPoint</Application>
  <PresentationFormat>Произвольный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Integrale</vt:lpstr>
      <vt:lpstr>EUROPEAN VOLUNTary SERVICE Европейская Волонтерская Служба</vt:lpstr>
      <vt:lpstr>Что?</vt:lpstr>
      <vt:lpstr>Где?</vt:lpstr>
      <vt:lpstr>Как долго?</vt:lpstr>
      <vt:lpstr>О чем?</vt:lpstr>
      <vt:lpstr>как?</vt:lpstr>
      <vt:lpstr>как?</vt:lpstr>
      <vt:lpstr>Слайд 8</vt:lpstr>
      <vt:lpstr>Слайд 9</vt:lpstr>
      <vt:lpstr>Слайд 10</vt:lpstr>
      <vt:lpstr>как?</vt:lpstr>
      <vt:lpstr>как?</vt:lpstr>
      <vt:lpstr>как?</vt:lpstr>
      <vt:lpstr>Контакты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VOLUNTary SERVICE</dc:title>
  <dc:creator>Andrea</dc:creator>
  <cp:lastModifiedBy>Пользователь Windows</cp:lastModifiedBy>
  <cp:revision>49</cp:revision>
  <dcterms:created xsi:type="dcterms:W3CDTF">2015-04-08T08:39:44Z</dcterms:created>
  <dcterms:modified xsi:type="dcterms:W3CDTF">2015-04-16T11:24:46Z</dcterms:modified>
</cp:coreProperties>
</file>